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67" r:id="rId3"/>
    <p:sldId id="269" r:id="rId4"/>
    <p:sldId id="268" r:id="rId5"/>
    <p:sldId id="266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a055400c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a055400c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6" r:id="rId6"/>
    <p:sldLayoutId id="214748365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5400" dirty="0" err="1">
                <a:solidFill>
                  <a:srgbClr val="FFFF00"/>
                </a:solidFill>
              </a:rPr>
              <a:t>EduFun</a:t>
            </a:r>
            <a:endParaRPr sz="5400" dirty="0">
              <a:solidFill>
                <a:srgbClr val="FFFF00"/>
              </a:solidFill>
            </a:endParaRP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>
                <a:solidFill>
                  <a:srgbClr val="FFFF00"/>
                </a:solidFill>
              </a:rPr>
              <a:t>Tanej Buhin</a:t>
            </a:r>
            <a:r>
              <a:rPr lang="en" dirty="0">
                <a:solidFill>
                  <a:srgbClr val="FFFF00"/>
                </a:solidFill>
              </a:rPr>
              <a:t>, </a:t>
            </a:r>
            <a:r>
              <a:rPr lang="sl-SI" dirty="0">
                <a:solidFill>
                  <a:srgbClr val="FFFF00"/>
                </a:solidFill>
              </a:rPr>
              <a:t>Amadej Buhin</a:t>
            </a:r>
            <a:r>
              <a:rPr lang="en" dirty="0">
                <a:solidFill>
                  <a:srgbClr val="FFFF00"/>
                </a:solidFill>
              </a:rPr>
              <a:t>, </a:t>
            </a:r>
            <a:r>
              <a:rPr lang="sl-SI" dirty="0">
                <a:solidFill>
                  <a:srgbClr val="FFFF00"/>
                </a:solidFill>
              </a:rPr>
              <a:t>Oliver Kunovski</a:t>
            </a:r>
            <a:r>
              <a:rPr lang="en" dirty="0">
                <a:solidFill>
                  <a:srgbClr val="FFFF00"/>
                </a:solidFill>
              </a:rPr>
              <a:t> • </a:t>
            </a:r>
            <a:r>
              <a:rPr lang="sl-SI" dirty="0">
                <a:solidFill>
                  <a:srgbClr val="FFFF00"/>
                </a:solidFill>
              </a:rPr>
              <a:t>10</a:t>
            </a:r>
            <a:r>
              <a:rPr lang="en" dirty="0">
                <a:solidFill>
                  <a:srgbClr val="FFFF00"/>
                </a:solidFill>
              </a:rPr>
              <a:t>. 0</a:t>
            </a:r>
            <a:r>
              <a:rPr lang="sl-SI" dirty="0">
                <a:solidFill>
                  <a:srgbClr val="FFFF00"/>
                </a:solidFill>
              </a:rPr>
              <a:t>6</a:t>
            </a:r>
            <a:r>
              <a:rPr lang="en" dirty="0">
                <a:solidFill>
                  <a:srgbClr val="FFFF00"/>
                </a:solidFill>
              </a:rPr>
              <a:t>. 2024</a:t>
            </a:r>
            <a:endParaRPr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CACA36E-2630-5E4B-D02C-3CE54FB53F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616" y="-45177"/>
            <a:ext cx="6331500" cy="1542000"/>
          </a:xfrm>
        </p:spPr>
        <p:txBody>
          <a:bodyPr/>
          <a:lstStyle/>
          <a:p>
            <a:r>
              <a:rPr lang="sl-SI" dirty="0"/>
              <a:t>Uvod</a:t>
            </a:r>
          </a:p>
        </p:txBody>
      </p:sp>
      <p:sp>
        <p:nvSpPr>
          <p:cNvPr id="4" name="PoljeZBesedilom 3">
            <a:extLst>
              <a:ext uri="{FF2B5EF4-FFF2-40B4-BE49-F238E27FC236}">
                <a16:creationId xmlns:a16="http://schemas.microsoft.com/office/drawing/2014/main" id="{AE2E5A50-2E1E-2ADB-CB86-983CD94F376E}"/>
              </a:ext>
            </a:extLst>
          </p:cNvPr>
          <p:cNvSpPr txBox="1"/>
          <p:nvPr/>
        </p:nvSpPr>
        <p:spPr>
          <a:xfrm>
            <a:off x="1579418" y="2034002"/>
            <a:ext cx="5091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1400" b="1" dirty="0">
                <a:solidFill>
                  <a:schemeClr val="dk1"/>
                </a:solidFill>
              </a:rPr>
              <a:t>Morda kakšno vprašanje?</a:t>
            </a:r>
            <a:endParaRPr lang="sl-SI" dirty="0">
              <a:solidFill>
                <a:schemeClr val="bg2"/>
              </a:solidFill>
            </a:endParaRPr>
          </a:p>
          <a:p>
            <a:endParaRPr lang="sl-SI" dirty="0"/>
          </a:p>
        </p:txBody>
      </p:sp>
      <p:pic>
        <p:nvPicPr>
          <p:cNvPr id="5" name="Recording_2024-06-10_140432">
            <a:hlinkClick r:id="" action="ppaction://media"/>
            <a:extLst>
              <a:ext uri="{FF2B5EF4-FFF2-40B4-BE49-F238E27FC236}">
                <a16:creationId xmlns:a16="http://schemas.microsoft.com/office/drawing/2014/main" id="{0A95EBF6-F4E8-7084-3872-F2CC748A8E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619" y="719759"/>
            <a:ext cx="8596745" cy="442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80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oljeZBesedilom 11">
            <a:extLst>
              <a:ext uri="{FF2B5EF4-FFF2-40B4-BE49-F238E27FC236}">
                <a16:creationId xmlns:a16="http://schemas.microsoft.com/office/drawing/2014/main" id="{E86553A5-5573-1AE4-606C-E26015C9A671}"/>
              </a:ext>
            </a:extLst>
          </p:cNvPr>
          <p:cNvSpPr txBox="1"/>
          <p:nvPr/>
        </p:nvSpPr>
        <p:spPr>
          <a:xfrm>
            <a:off x="2563090" y="-32118"/>
            <a:ext cx="5611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2400" b="1" dirty="0">
                <a:solidFill>
                  <a:schemeClr val="bg1"/>
                </a:solidFill>
                <a:latin typeface="Raleway" pitchFamily="2" charset="-18"/>
              </a:rPr>
              <a:t>Spletna klepetalnica</a:t>
            </a:r>
          </a:p>
        </p:txBody>
      </p:sp>
      <p:pic>
        <p:nvPicPr>
          <p:cNvPr id="14" name="Slika 13" descr="Slika, ki vsebuje besede besedilo, zemljevid, posnetek zaslona&#10;&#10;Opis je samodejno ustvarjen">
            <a:extLst>
              <a:ext uri="{FF2B5EF4-FFF2-40B4-BE49-F238E27FC236}">
                <a16:creationId xmlns:a16="http://schemas.microsoft.com/office/drawing/2014/main" id="{FC94FACC-9130-3537-BADA-B48FF558A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32164" y="658090"/>
            <a:ext cx="6655902" cy="3616037"/>
          </a:xfrm>
          <a:prstGeom prst="rect">
            <a:avLst/>
          </a:prstGeom>
        </p:spPr>
      </p:pic>
      <p:pic>
        <p:nvPicPr>
          <p:cNvPr id="16" name="Slika 15" descr="Slika, ki vsebuje besede besedilo, posnetek zaslona, programska oprema, operacijski sistem&#10;&#10;Opis je samodejno ustvarjen">
            <a:extLst>
              <a:ext uri="{FF2B5EF4-FFF2-40B4-BE49-F238E27FC236}">
                <a16:creationId xmlns:a16="http://schemas.microsoft.com/office/drawing/2014/main" id="{BB91EFDF-A9AF-F7E3-B32B-27AAEC86BB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12"/>
          <a:stretch/>
        </p:blipFill>
        <p:spPr>
          <a:xfrm>
            <a:off x="3110345" y="1156855"/>
            <a:ext cx="6526978" cy="381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803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ka 6" descr="Slika, ki vsebuje besede besedilo, posnetek zaslona, programska oprema, številka&#10;&#10;Opis je samodejno ustvarjen">
            <a:extLst>
              <a:ext uri="{FF2B5EF4-FFF2-40B4-BE49-F238E27FC236}">
                <a16:creationId xmlns:a16="http://schemas.microsoft.com/office/drawing/2014/main" id="{ADDE92DD-CC7D-FF20-0B50-C5ECBD038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1054" y="793334"/>
            <a:ext cx="7564582" cy="3957102"/>
          </a:xfrm>
          <a:prstGeom prst="rect">
            <a:avLst/>
          </a:prstGeom>
        </p:spPr>
      </p:pic>
      <p:pic>
        <p:nvPicPr>
          <p:cNvPr id="9" name="Slika 8" descr="Slika, ki vsebuje besede besedilo, posnetek zaslona, programska oprema, spletna stran&#10;&#10;Opis je samodejno ustvarjen">
            <a:extLst>
              <a:ext uri="{FF2B5EF4-FFF2-40B4-BE49-F238E27FC236}">
                <a16:creationId xmlns:a16="http://schemas.microsoft.com/office/drawing/2014/main" id="{E85EFC5E-B240-BDEA-712E-782EEC3DC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043" y="1155405"/>
            <a:ext cx="6593077" cy="3515672"/>
          </a:xfrm>
          <a:prstGeom prst="rect">
            <a:avLst/>
          </a:prstGeom>
        </p:spPr>
      </p:pic>
      <p:sp>
        <p:nvSpPr>
          <p:cNvPr id="10" name="PoljeZBesedilom 9">
            <a:extLst>
              <a:ext uri="{FF2B5EF4-FFF2-40B4-BE49-F238E27FC236}">
                <a16:creationId xmlns:a16="http://schemas.microsoft.com/office/drawing/2014/main" id="{5912CBDB-657B-2ED0-C75B-57275196394C}"/>
              </a:ext>
            </a:extLst>
          </p:cNvPr>
          <p:cNvSpPr txBox="1"/>
          <p:nvPr/>
        </p:nvSpPr>
        <p:spPr>
          <a:xfrm>
            <a:off x="2625436" y="-69903"/>
            <a:ext cx="53201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2800" b="1" dirty="0">
                <a:solidFill>
                  <a:schemeClr val="bg1"/>
                </a:solidFill>
                <a:latin typeface="Raleway" pitchFamily="2" charset="-18"/>
              </a:rPr>
              <a:t>Spletna klepetalnica</a:t>
            </a:r>
          </a:p>
        </p:txBody>
      </p:sp>
    </p:spTree>
    <p:extLst>
      <p:ext uri="{BB962C8B-B14F-4D97-AF65-F5344CB8AC3E}">
        <p14:creationId xmlns:p14="http://schemas.microsoft.com/office/powerpoint/2010/main" val="4203481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Diskusija</a:t>
            </a:r>
            <a:endParaRPr dirty="0"/>
          </a:p>
        </p:txBody>
      </p:sp>
      <p:sp>
        <p:nvSpPr>
          <p:cNvPr id="165" name="Google Shape;165;p23"/>
          <p:cNvSpPr txBox="1">
            <a:spLocks noGrp="1"/>
          </p:cNvSpPr>
          <p:nvPr>
            <p:ph type="body" idx="1"/>
          </p:nvPr>
        </p:nvSpPr>
        <p:spPr>
          <a:xfrm>
            <a:off x="338857" y="1408740"/>
            <a:ext cx="8590398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sl-SI" sz="2100" b="1" dirty="0">
                <a:solidFill>
                  <a:schemeClr val="dk1"/>
                </a:solidFill>
              </a:rPr>
              <a:t>Možnosti za napredek in omejitve                    Morda kakšno vprašanje?</a:t>
            </a:r>
            <a:endParaRPr lang="sl-SI" sz="2400" dirty="0">
              <a:solidFill>
                <a:schemeClr val="bg2"/>
              </a:solidFill>
            </a:endParaRP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l-SI" dirty="0">
                <a:solidFill>
                  <a:schemeClr val="bg2"/>
                </a:solidFill>
                <a:latin typeface="+mj-lt"/>
              </a:rPr>
              <a:t>Dodajanje novih tem in kvizov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>
                <a:solidFill>
                  <a:schemeClr val="bg2"/>
                </a:solidFill>
                <a:latin typeface="+mj-lt"/>
              </a:rPr>
              <a:t>-    Dodajanje različnih vlog za uporabnika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>
                <a:solidFill>
                  <a:schemeClr val="bg2"/>
                </a:solidFill>
                <a:latin typeface="+mj-lt"/>
              </a:rPr>
              <a:t>-    Omejitve z </a:t>
            </a:r>
            <a:r>
              <a:rPr lang="sl-SI" dirty="0" err="1">
                <a:solidFill>
                  <a:schemeClr val="bg2"/>
                </a:solidFill>
                <a:latin typeface="+mj-lt"/>
              </a:rPr>
              <a:t>OpenAI</a:t>
            </a:r>
            <a:r>
              <a:rPr lang="sl-SI" dirty="0">
                <a:solidFill>
                  <a:schemeClr val="bg2"/>
                </a:solidFill>
                <a:latin typeface="+mj-lt"/>
              </a:rPr>
              <a:t> </a:t>
            </a:r>
            <a:r>
              <a:rPr lang="sl-SI" dirty="0" err="1">
                <a:solidFill>
                  <a:schemeClr val="bg2"/>
                </a:solidFill>
                <a:latin typeface="+mj-lt"/>
              </a:rPr>
              <a:t>botom</a:t>
            </a:r>
            <a:endParaRPr lang="sl-SI" dirty="0">
              <a:solidFill>
                <a:schemeClr val="bg2"/>
              </a:solidFill>
              <a:latin typeface="+mj-lt"/>
            </a:endParaRPr>
          </a:p>
        </p:txBody>
      </p:sp>
      <p:pic>
        <p:nvPicPr>
          <p:cNvPr id="6" name="Slika 5" descr="Slika, ki vsebuje besede ples, risanka, umetnost&#10;&#10;Opis je samodejno ustvarjen">
            <a:extLst>
              <a:ext uri="{FF2B5EF4-FFF2-40B4-BE49-F238E27FC236}">
                <a16:creationId xmlns:a16="http://schemas.microsoft.com/office/drawing/2014/main" id="{14047346-48C5-25A5-71E8-AD19B0578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775" y="2027681"/>
            <a:ext cx="4023759" cy="27356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51</Words>
  <Application>Microsoft Office PowerPoint</Application>
  <PresentationFormat>Diaprojekcija na zaslonu (16:9)</PresentationFormat>
  <Paragraphs>11</Paragraphs>
  <Slides>5</Slides>
  <Notes>2</Notes>
  <HiddenSlides>0</HiddenSlides>
  <MMClips>1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5</vt:i4>
      </vt:variant>
    </vt:vector>
  </HeadingPairs>
  <TitlesOfParts>
    <vt:vector size="9" baseType="lpstr">
      <vt:lpstr>Arial</vt:lpstr>
      <vt:lpstr>Lato</vt:lpstr>
      <vt:lpstr>Raleway</vt:lpstr>
      <vt:lpstr>Swiss</vt:lpstr>
      <vt:lpstr>EduFun</vt:lpstr>
      <vt:lpstr>Uvod</vt:lpstr>
      <vt:lpstr>PowerPointova predstavitev</vt:lpstr>
      <vt:lpstr>PowerPointova predstavitev</vt:lpstr>
      <vt:lpstr>Diskusija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Trenutno stanje: EduFun</dc:title>
  <cp:lastModifiedBy>Tanej Buhin</cp:lastModifiedBy>
  <cp:revision>14</cp:revision>
  <dcterms:modified xsi:type="dcterms:W3CDTF">2024-06-10T12:34:53Z</dcterms:modified>
</cp:coreProperties>
</file>